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9"/>
  </p:notesMasterIdLst>
  <p:sldIdLst>
    <p:sldId id="256" r:id="rId2"/>
    <p:sldId id="257" r:id="rId3"/>
    <p:sldId id="258" r:id="rId4"/>
    <p:sldId id="259" r:id="rId5"/>
    <p:sldId id="287" r:id="rId6"/>
    <p:sldId id="263" r:id="rId7"/>
    <p:sldId id="288" r:id="rId8"/>
    <p:sldId id="267" r:id="rId9"/>
    <p:sldId id="290" r:id="rId10"/>
    <p:sldId id="270" r:id="rId11"/>
    <p:sldId id="271" r:id="rId12"/>
    <p:sldId id="291" r:id="rId13"/>
    <p:sldId id="292" r:id="rId14"/>
    <p:sldId id="272" r:id="rId15"/>
    <p:sldId id="306" r:id="rId16"/>
    <p:sldId id="273" r:id="rId17"/>
    <p:sldId id="307" r:id="rId18"/>
    <p:sldId id="275" r:id="rId19"/>
    <p:sldId id="304" r:id="rId20"/>
    <p:sldId id="281" r:id="rId21"/>
    <p:sldId id="294" r:id="rId22"/>
    <p:sldId id="278" r:id="rId23"/>
    <p:sldId id="261" r:id="rId24"/>
    <p:sldId id="295" r:id="rId25"/>
    <p:sldId id="302" r:id="rId26"/>
    <p:sldId id="303" r:id="rId27"/>
    <p:sldId id="265" r:id="rId28"/>
    <p:sldId id="266" r:id="rId29"/>
    <p:sldId id="296" r:id="rId30"/>
    <p:sldId id="277" r:id="rId31"/>
    <p:sldId id="293" r:id="rId32"/>
    <p:sldId id="305" r:id="rId33"/>
    <p:sldId id="297" r:id="rId34"/>
    <p:sldId id="279" r:id="rId35"/>
    <p:sldId id="299" r:id="rId36"/>
    <p:sldId id="298" r:id="rId37"/>
    <p:sldId id="280" r:id="rId38"/>
    <p:sldId id="300" r:id="rId39"/>
    <p:sldId id="301" r:id="rId40"/>
    <p:sldId id="284" r:id="rId41"/>
    <p:sldId id="282" r:id="rId42"/>
    <p:sldId id="283" r:id="rId43"/>
    <p:sldId id="285" r:id="rId44"/>
    <p:sldId id="286" r:id="rId45"/>
    <p:sldId id="308" r:id="rId46"/>
    <p:sldId id="309" r:id="rId47"/>
    <p:sldId id="274" r:id="rId4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24" y="-3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5.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15.jpeg"/><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14.jpe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3" name="Shape 143"/>
          <p:cNvPicPr preferRelativeResize="0"/>
          <p:nvPr/>
        </p:nvPicPr>
        <p:blipFill rotWithShape="1">
          <a:blip r:embed="rId3">
            <a:alphaModFix/>
          </a:blip>
          <a:srcRect l="4333" t="15174" b="33266"/>
          <a:stretch/>
        </p:blipFill>
        <p:spPr>
          <a:xfrm>
            <a:off x="5918975" y="2357875"/>
            <a:ext cx="2767825" cy="2651948"/>
          </a:xfrm>
          <a:prstGeom prst="rect">
            <a:avLst/>
          </a:prstGeom>
          <a:noFill/>
          <a:ln>
            <a:noFill/>
          </a:ln>
        </p:spPr>
      </p:pic>
      <p:pic>
        <p:nvPicPr>
          <p:cNvPr id="3074" name="Picture 2" descr="D:\SeProject\Present\3ee4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859581"/>
            <a:ext cx="1127760" cy="1158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23728" y="699542"/>
            <a:ext cx="2736304" cy="615810"/>
          </a:xfrm>
          <a:prstGeom prst="rect">
            <a:avLst/>
          </a:prstGeom>
          <a:noFill/>
        </p:spPr>
        <p:txBody>
          <a:bodyPr wrap="square" rtlCol="0">
            <a:spAutoFit/>
          </a:bodyPr>
          <a:lstStyle/>
          <a:p>
            <a:pPr>
              <a:lnSpc>
                <a:spcPct val="127909"/>
              </a:lnSpc>
            </a:pPr>
            <a:r>
              <a:rPr lang="en" dirty="0">
                <a:solidFill>
                  <a:srgbClr val="141823"/>
                </a:solidFill>
              </a:rPr>
              <a:t>Money income when the prison work</a:t>
            </a:r>
            <a:r>
              <a:rPr lang="en" dirty="0" smtClean="0">
                <a:solidFill>
                  <a:srgbClr val="141823"/>
                </a:solidFill>
              </a:rPr>
              <a:t>.</a:t>
            </a:r>
            <a:endParaRPr lang="en" dirty="0">
              <a:solidFill>
                <a:srgbClr val="141823"/>
              </a:solidFill>
            </a:endParaRPr>
          </a:p>
        </p:txBody>
      </p:sp>
      <p:pic>
        <p:nvPicPr>
          <p:cNvPr id="7" name="Picture 39" descr="Description: C:\Present\2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062" y="1796794"/>
            <a:ext cx="1760916" cy="13209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91880" y="3435846"/>
            <a:ext cx="1944216" cy="738664"/>
          </a:xfrm>
          <a:prstGeom prst="rect">
            <a:avLst/>
          </a:prstGeom>
          <a:noFill/>
        </p:spPr>
        <p:txBody>
          <a:bodyPr wrap="square" rtlCol="0">
            <a:spAutoFit/>
          </a:bodyPr>
          <a:lstStyle/>
          <a:p>
            <a:r>
              <a:rPr lang="en" dirty="0">
                <a:solidFill>
                  <a:srgbClr val="141823"/>
                </a:solidFill>
              </a:rPr>
              <a:t>Officer will add credit to the </a:t>
            </a:r>
            <a:r>
              <a:rPr lang="en" dirty="0" smtClean="0">
                <a:solidFill>
                  <a:srgbClr val="141823"/>
                </a:solidFill>
              </a:rPr>
              <a:t>book account of prisoner every mount.</a:t>
            </a:r>
            <a:endParaRPr lang="en" dirty="0">
              <a:solidFill>
                <a:srgbClr val="141823"/>
              </a:solidFill>
            </a:endParaRPr>
          </a:p>
        </p:txBody>
      </p:sp>
      <p:sp>
        <p:nvSpPr>
          <p:cNvPr id="4" name="Right Arrow 3"/>
          <p:cNvSpPr/>
          <p:nvPr/>
        </p:nvSpPr>
        <p:spPr>
          <a:xfrm rot="1646685">
            <a:off x="792195" y="2080910"/>
            <a:ext cx="1368152" cy="5539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ight Arrow 9"/>
          <p:cNvSpPr/>
          <p:nvPr/>
        </p:nvSpPr>
        <p:spPr>
          <a:xfrm rot="1646685">
            <a:off x="4175955" y="2597802"/>
            <a:ext cx="1368152" cy="5539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3441853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About Simply buy</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2258847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182538" cy="307777"/>
          </a:xfrm>
          <a:prstGeom prst="rect">
            <a:avLst/>
          </a:prstGeom>
          <a:noFill/>
        </p:spPr>
        <p:txBody>
          <a:bodyPr wrap="square" rtlCol="0">
            <a:spAutoFit/>
          </a:bodyPr>
          <a:lstStyle/>
          <a:p>
            <a:r>
              <a:rPr lang="en-US" dirty="0" smtClean="0"/>
              <a:t>Pick product</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dirty="0"/>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dirty="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extLst>
      <p:ext uri="{BB962C8B-B14F-4D97-AF65-F5344CB8AC3E}">
        <p14:creationId xmlns:p14="http://schemas.microsoft.com/office/powerpoint/2010/main" val="1273653568"/>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Technic Tool </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1256495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smtClean="0"/>
              <a:t>สามารถไปประ</a:t>
            </a:r>
            <a:r>
              <a:rPr lang="th-TH" dirty="0" err="1" smtClean="0"/>
              <a:t>ยุก</a:t>
            </a:r>
            <a:r>
              <a:rPr lang="th-TH" dirty="0" smtClean="0"/>
              <a:t>พัฒนาไรได้บ้าง</a:t>
            </a:r>
            <a:endParaRPr lang="th-TH" dirty="0"/>
          </a:p>
        </p:txBody>
      </p:sp>
      <p:sp>
        <p:nvSpPr>
          <p:cNvPr id="3" name="Text Placeholder 2"/>
          <p:cNvSpPr>
            <a:spLocks noGrp="1"/>
          </p:cNvSpPr>
          <p:nvPr>
            <p:ph type="body" idx="1"/>
          </p:nvPr>
        </p:nvSpPr>
        <p:spPr/>
        <p:txBody>
          <a:bodyPr/>
          <a:lstStyle/>
          <a:p>
            <a:r>
              <a:rPr lang="th-TH" dirty="0" smtClean="0"/>
              <a:t>-ในอนาคตอาจจะมีการแจ้งเตือนญาติของในโทษในกรณีที่เงินใกล้หมด</a:t>
            </a:r>
          </a:p>
          <a:p>
            <a:r>
              <a:rPr lang="th-TH" dirty="0" smtClean="0"/>
              <a:t>-ในอนาคตอาจจะมีการโอนเงิน ออนไลน์ผ่านหน้าเว็บ</a:t>
            </a:r>
          </a:p>
          <a:p>
            <a:r>
              <a:rPr lang="th-TH" dirty="0" smtClean="0"/>
              <a:t>-ในอนาคตอาจจะมีการใช้โปรแกรมประ</a:t>
            </a:r>
            <a:r>
              <a:rPr lang="th-TH" dirty="0" err="1" smtClean="0"/>
              <a:t>ยุก</a:t>
            </a:r>
            <a:r>
              <a:rPr lang="th-TH" dirty="0" smtClean="0"/>
              <a:t>กับ อง</a:t>
            </a:r>
            <a:r>
              <a:rPr lang="th-TH" dirty="0" err="1" smtClean="0"/>
              <a:t>กรค์</a:t>
            </a:r>
            <a:r>
              <a:rPr lang="th-TH" dirty="0" smtClean="0"/>
              <a:t>ที่ไม่สะดวกในการพกเงินสด เช่น ทหาร </a:t>
            </a:r>
            <a:r>
              <a:rPr lang="th-TH" dirty="0" err="1" smtClean="0"/>
              <a:t>แลป</a:t>
            </a:r>
            <a:r>
              <a:rPr lang="th-TH" dirty="0" smtClean="0"/>
              <a:t>วิทยา</a:t>
            </a:r>
            <a:r>
              <a:rPr lang="th-TH" dirty="0" err="1" smtClean="0"/>
              <a:t>ศาตร์</a:t>
            </a:r>
            <a:r>
              <a:rPr lang="th-TH" dirty="0" smtClean="0"/>
              <a:t> </a:t>
            </a:r>
            <a:r>
              <a:rPr lang="th-TH" smtClean="0"/>
              <a:t>โรงเรียนประจำ</a:t>
            </a:r>
            <a:endParaRPr lang="th-TH"/>
          </a:p>
        </p:txBody>
      </p:sp>
    </p:spTree>
    <p:extLst>
      <p:ext uri="{BB962C8B-B14F-4D97-AF65-F5344CB8AC3E}">
        <p14:creationId xmlns:p14="http://schemas.microsoft.com/office/powerpoint/2010/main" val="293334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3302</TotalTime>
  <Words>1273</Words>
  <Application>Microsoft Office PowerPoint</Application>
  <PresentationFormat>On-screen Show (16:9)</PresentationFormat>
  <Paragraphs>269</Paragraphs>
  <Slides>47</Slides>
  <Notes>27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label</vt:lpstr>
      <vt:lpstr>Simply BUY</vt:lpstr>
      <vt:lpstr>What is the motivation of the project</vt:lpstr>
      <vt:lpstr>Process of system(present)</vt:lpstr>
      <vt:lpstr>Dealing</vt:lpstr>
      <vt:lpstr>PowerPoint Presentation</vt:lpstr>
      <vt:lpstr>Coupon withdrawal</vt:lpstr>
      <vt:lpstr>PowerPoint Presentation</vt:lpstr>
      <vt:lpstr>Depositing (deposit into account).</vt:lpstr>
      <vt:lpstr>PowerPoint Presentation</vt:lpstr>
      <vt:lpstr>PowerPoint Presentation</vt:lpstr>
      <vt:lpstr>Whitdrawal</vt:lpstr>
      <vt:lpstr>PowerPoint Presentation</vt:lpstr>
      <vt:lpstr>Manage  In the store</vt:lpstr>
      <vt:lpstr>PowerPoint Presentation</vt:lpstr>
      <vt:lpstr>Reference</vt:lpstr>
      <vt:lpstr>Reference concept that have already.</vt:lpstr>
      <vt:lpstr>About Simply buy</vt:lpstr>
      <vt:lpstr>PowerPoint Presentation</vt:lpstr>
      <vt:lpstr>Register</vt:lpstr>
      <vt:lpstr>PowerPoint Presentation</vt:lpstr>
      <vt:lpstr>Dealing</vt:lpstr>
      <vt:lpstr>PowerPoint Presentation</vt:lpstr>
      <vt:lpstr>Solvethe problem (Dealing)</vt:lpstr>
      <vt:lpstr>Coupon withdrawal</vt:lpstr>
      <vt:lpstr>PowerPoint Presentation</vt:lpstr>
      <vt:lpstr>Solvethe problem (Coupon withdrawal)</vt:lpstr>
      <vt:lpstr>Problem</vt:lpstr>
      <vt:lpstr>Problem(Con.)</vt:lpstr>
      <vt:lpstr>Depositing (deposit into account).</vt:lpstr>
      <vt:lpstr>PowerPoint Presentation</vt:lpstr>
      <vt:lpstr>Solvethe problem (Deposit)</vt:lpstr>
      <vt:lpstr>Problem</vt:lpstr>
      <vt:lpstr>Whitdrawal</vt:lpstr>
      <vt:lpstr>PowerPoint Presentation</vt:lpstr>
      <vt:lpstr>Solvethe problem (Whitdrawal)</vt:lpstr>
      <vt:lpstr>Manage  In the store</vt:lpstr>
      <vt:lpstr>PowerPoint Presentation</vt:lpstr>
      <vt:lpstr>Solvethe problem (Management store)</vt:lpstr>
      <vt:lpstr>Interface of program</vt:lpstr>
      <vt:lpstr>PowerPoint Presentation</vt:lpstr>
      <vt:lpstr>PowerPoint Presentation</vt:lpstr>
      <vt:lpstr>PowerPoint Presentation</vt:lpstr>
      <vt:lpstr>PowerPoint Presentation</vt:lpstr>
      <vt:lpstr>PowerPoint Presentation</vt:lpstr>
      <vt:lpstr>Technic Tool </vt:lpstr>
      <vt:lpstr>สามารถไปประยุกพัฒนาไรได้บ้าง</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USER</cp:lastModifiedBy>
  <cp:revision>47</cp:revision>
  <dcterms:modified xsi:type="dcterms:W3CDTF">2015-05-25T10:19:01Z</dcterms:modified>
</cp:coreProperties>
</file>